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276E75-DA77-45F8-9615-48F6FC6BFBA1}" type="datetimeFigureOut">
              <a:rPr lang="sk-SK" smtClean="0"/>
              <a:t>20.4.2016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65052E0-C569-4158-8FF4-BF1A5BA11EC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KORENINY A POCHUTINY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8132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BAZALKA PRAVÁ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smtClean="0"/>
              <a:t>čeľaď </a:t>
            </a:r>
            <a:r>
              <a:rPr lang="sk-SK" dirty="0" err="1" smtClean="0"/>
              <a:t>hluchavkovité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jednoročná </a:t>
            </a:r>
            <a:r>
              <a:rPr lang="sk-SK" dirty="0"/>
              <a:t>liečivá </a:t>
            </a:r>
            <a:r>
              <a:rPr lang="sk-SK" dirty="0" smtClean="0"/>
              <a:t>rastlina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zbiera </a:t>
            </a:r>
            <a:r>
              <a:rPr lang="sk-SK" dirty="0"/>
              <a:t>sa </a:t>
            </a:r>
            <a:r>
              <a:rPr lang="sk-SK" dirty="0" smtClean="0"/>
              <a:t>koreň</a:t>
            </a:r>
            <a:r>
              <a:rPr lang="sk-SK" dirty="0"/>
              <a:t> i s </a:t>
            </a:r>
            <a:r>
              <a:rPr lang="sk-SK" dirty="0" smtClean="0"/>
              <a:t>podzemkom, </a:t>
            </a:r>
            <a:r>
              <a:rPr lang="sk-SK" dirty="0"/>
              <a:t>prípadne i </a:t>
            </a:r>
            <a:r>
              <a:rPr lang="sk-SK" dirty="0" smtClean="0"/>
              <a:t>vňať, </a:t>
            </a:r>
            <a:r>
              <a:rPr lang="sk-SK" dirty="0"/>
              <a:t>listy, kvety a </a:t>
            </a:r>
            <a:r>
              <a:rPr lang="sk-SK" dirty="0" smtClean="0"/>
              <a:t>plody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používajú </a:t>
            </a:r>
            <a:r>
              <a:rPr lang="sk-SK" dirty="0"/>
              <a:t>sa čerstvé alebo sušené lístky, ktoré majú silnú korenistú chuť a vôňou pripomínajú klinčeky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" y="4073833"/>
            <a:ext cx="3700780" cy="277558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06"/>
            <a:ext cx="2042170" cy="27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PAPRIKA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čeľaď ľuľkovité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mletá </a:t>
            </a:r>
            <a:r>
              <a:rPr lang="sk-SK" dirty="0"/>
              <a:t>červená paprika je produktom z </a:t>
            </a:r>
            <a:r>
              <a:rPr lang="sk-SK" dirty="0" smtClean="0"/>
              <a:t>papriky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o</a:t>
            </a:r>
            <a:r>
              <a:rPr lang="sk-SK" dirty="0"/>
              <a:t> používaní papriky sú prvé zmienky už z rokov vyše 7 000 rokov pred naším </a:t>
            </a:r>
            <a:r>
              <a:rPr lang="sk-SK" dirty="0" smtClean="0"/>
              <a:t>letopočtom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err="1" smtClean="0"/>
              <a:t>Kryštofovi</a:t>
            </a:r>
            <a:r>
              <a:rPr lang="sk-SK" dirty="0" smtClean="0"/>
              <a:t> </a:t>
            </a:r>
            <a:r>
              <a:rPr lang="sk-SK" dirty="0" err="1"/>
              <a:t>Kolumbusovi</a:t>
            </a:r>
            <a:r>
              <a:rPr lang="sk-SK" dirty="0"/>
              <a:t> vďačíme za papriku, ktorú nám priviezol do Európy počas svojej výpravy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sladká </a:t>
            </a:r>
            <a:r>
              <a:rPr lang="sk-SK" dirty="0"/>
              <a:t>paprika sa vyrába z vysušených a pomletých dužín bez </a:t>
            </a:r>
            <a:r>
              <a:rPr lang="sk-SK" dirty="0" smtClean="0"/>
              <a:t>semien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štipľavá </a:t>
            </a:r>
            <a:r>
              <a:rPr lang="sk-SK" dirty="0"/>
              <a:t>paprika sa vyrába vysušenou a pomletou dužinou s časťou jej semienok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728"/>
            <a:ext cx="3343011" cy="21797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08715"/>
            <a:ext cx="2550922" cy="16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KARÍ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zmes </a:t>
            </a:r>
            <a:r>
              <a:rPr lang="sk-SK" dirty="0"/>
              <a:t>viacerých druhov ostrého </a:t>
            </a:r>
            <a:r>
              <a:rPr lang="sk-SK" dirty="0" smtClean="0"/>
              <a:t>korenia</a:t>
            </a:r>
            <a:r>
              <a:rPr lang="sk-SK" dirty="0"/>
              <a:t> najmä indického pôvodu používaná na prípravu </a:t>
            </a:r>
            <a:r>
              <a:rPr lang="sk-SK" dirty="0" smtClean="0"/>
              <a:t>pokrmov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zloženie </a:t>
            </a:r>
            <a:r>
              <a:rPr lang="sk-SK" dirty="0"/>
              <a:t>je veľmi premenlivé, najčastejšie </a:t>
            </a:r>
            <a:r>
              <a:rPr lang="sk-SK" dirty="0" smtClean="0"/>
              <a:t>obsahuje </a:t>
            </a:r>
            <a:r>
              <a:rPr lang="sk-SK" dirty="0" err="1" smtClean="0"/>
              <a:t>kurkumu</a:t>
            </a:r>
            <a:r>
              <a:rPr lang="sk-SK" dirty="0" smtClean="0"/>
              <a:t>, </a:t>
            </a:r>
            <a:r>
              <a:rPr lang="sk-SK" dirty="0"/>
              <a:t>čierne </a:t>
            </a:r>
            <a:r>
              <a:rPr lang="sk-SK" dirty="0" smtClean="0"/>
              <a:t>korenie, čili, </a:t>
            </a:r>
            <a:r>
              <a:rPr lang="sk-SK" dirty="0" err="1" smtClean="0"/>
              <a:t>kardamóm</a:t>
            </a:r>
            <a:r>
              <a:rPr lang="sk-SK" dirty="0" smtClean="0"/>
              <a:t>, </a:t>
            </a:r>
            <a:r>
              <a:rPr lang="sk-SK" dirty="0" err="1" smtClean="0"/>
              <a:t>koriander</a:t>
            </a:r>
            <a:r>
              <a:rPr lang="sk-SK" dirty="0" smtClean="0"/>
              <a:t>, </a:t>
            </a:r>
            <a:r>
              <a:rPr lang="sk-SK" dirty="0"/>
              <a:t>ďumbier, </a:t>
            </a:r>
            <a:r>
              <a:rPr lang="sk-SK" dirty="0" smtClean="0"/>
              <a:t>rascu, muškátový kvet</a:t>
            </a:r>
            <a:r>
              <a:rPr lang="sk-SK" dirty="0"/>
              <a:t> </a:t>
            </a:r>
            <a:r>
              <a:rPr lang="sk-SK" dirty="0" smtClean="0"/>
              <a:t>,</a:t>
            </a:r>
            <a:r>
              <a:rPr lang="sk-SK" dirty="0"/>
              <a:t> </a:t>
            </a:r>
            <a:r>
              <a:rPr lang="sk-SK" dirty="0" smtClean="0"/>
              <a:t>škoricu</a:t>
            </a:r>
            <a:r>
              <a:rPr lang="sk-SK" dirty="0"/>
              <a:t> a iné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861048"/>
            <a:ext cx="4381500" cy="29146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VANILKA PRAVÁ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čeľaď </a:t>
            </a:r>
            <a:r>
              <a:rPr lang="sk-SK" dirty="0" err="1" smtClean="0"/>
              <a:t>vstavačovité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pochádza </a:t>
            </a:r>
            <a:r>
              <a:rPr lang="sk-SK" dirty="0"/>
              <a:t>zo Strednej Ameriky, pestuje sa na Madagaskare a v </a:t>
            </a:r>
            <a:r>
              <a:rPr lang="sk-SK" dirty="0" smtClean="0"/>
              <a:t>Mexiku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plody </a:t>
            </a:r>
            <a:r>
              <a:rPr lang="sk-SK" dirty="0"/>
              <a:t>vanilky sa tesne pred zrelosťou zberajú a podrobujú umelej fermentácii, pričom vzniká </a:t>
            </a:r>
            <a:r>
              <a:rPr lang="sk-SK" dirty="0" smtClean="0">
                <a:solidFill>
                  <a:schemeClr val="tx2"/>
                </a:solidFill>
              </a:rPr>
              <a:t>VANILÍN</a:t>
            </a:r>
            <a:r>
              <a:rPr lang="sk-SK" dirty="0" smtClean="0"/>
              <a:t>- </a:t>
            </a:r>
            <a:r>
              <a:rPr lang="sk-SK" dirty="0"/>
              <a:t>používajú sa v potravinárstve ako príchuť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6862"/>
            <a:ext cx="4623420" cy="29911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4669"/>
            <a:ext cx="3581425" cy="25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MÄTA PIEPORNÁ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čeľaď </a:t>
            </a:r>
            <a:r>
              <a:rPr lang="sk-SK" dirty="0" err="1" smtClean="0"/>
              <a:t>hluchavkovité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rozmliaždená </a:t>
            </a:r>
            <a:r>
              <a:rPr lang="sk-SK" dirty="0"/>
              <a:t>dužina výrazne vonia mentolom, je chladivá a má korenistú chuť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obsahuje </a:t>
            </a:r>
            <a:r>
              <a:rPr lang="sk-SK" dirty="0"/>
              <a:t>množstvo vitamínov a minerálov ( A,B12, C, kyselina </a:t>
            </a:r>
            <a:r>
              <a:rPr lang="sk-SK" dirty="0" smtClean="0"/>
              <a:t>listová)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má </a:t>
            </a:r>
            <a:r>
              <a:rPr lang="sk-SK" dirty="0"/>
              <a:t>schopnosť prečistiť krv</a:t>
            </a:r>
          </a:p>
          <a:p>
            <a:r>
              <a:rPr lang="sk-SK" dirty="0"/>
              <a:t> 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2430057" cy="32371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69170"/>
            <a:ext cx="4063752" cy="26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</a:t>
            </a:r>
            <a:r>
              <a:rPr lang="sk-SK" dirty="0" err="1" smtClean="0"/>
              <a:t>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Lucia </a:t>
            </a:r>
            <a:r>
              <a:rPr lang="sk-SK" dirty="0" err="1" smtClean="0"/>
              <a:t>Safková</a:t>
            </a:r>
            <a:endParaRPr lang="sk-SK" dirty="0" smtClean="0"/>
          </a:p>
          <a:p>
            <a:r>
              <a:rPr lang="sk-SK" dirty="0" smtClean="0"/>
              <a:t>Klaudia </a:t>
            </a:r>
            <a:r>
              <a:rPr lang="sk-SK" dirty="0" err="1" smtClean="0"/>
              <a:t>Vargošková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5377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>
                <a:solidFill>
                  <a:schemeClr val="tx2"/>
                </a:solidFill>
              </a:rPr>
              <a:t>KORENIE</a:t>
            </a:r>
            <a:r>
              <a:rPr lang="sk-SK" dirty="0" smtClean="0"/>
              <a:t>- prírodná pochutina používaná na zvýraznenie alebo vytvorenie chuti, vône, farby a vzhľadu jedla.  Nemajú výživovú hodnotu, ale často majú na ľudský organizmus priaznivý účinok. </a:t>
            </a:r>
          </a:p>
          <a:p>
            <a:pPr marL="342900" indent="-342900">
              <a:buFont typeface="Courier New" pitchFamily="49" charset="0"/>
              <a:buChar char="o"/>
            </a:pPr>
            <a:endParaRPr lang="sk-SK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s</a:t>
            </a:r>
            <a:r>
              <a:rPr lang="sk-SK" dirty="0" smtClean="0"/>
              <a:t>oľ sa za korenie nepovažuje</a:t>
            </a:r>
          </a:p>
          <a:p>
            <a:pPr marL="342900" indent="-342900">
              <a:buFont typeface="Courier New" pitchFamily="49" charset="0"/>
              <a:buChar char="o"/>
            </a:pPr>
            <a:endParaRPr lang="sk-SK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n</a:t>
            </a:r>
            <a:r>
              <a:rPr lang="sk-SK" dirty="0" smtClean="0"/>
              <a:t>iektoré koreniny obsahujú alkaloidy(</a:t>
            </a:r>
            <a:r>
              <a:rPr lang="sk-SK" dirty="0" err="1" smtClean="0"/>
              <a:t>chem</a:t>
            </a:r>
            <a:r>
              <a:rPr lang="sk-SK" dirty="0" smtClean="0"/>
              <a:t>. Látky, ktoré majú fyziologický účinok na ľudí a zvieratá)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1676400" cy="1524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41168"/>
            <a:ext cx="2583582" cy="17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CESNAK CIBUĽOVÝ (CIBUĽA)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čeľaď </a:t>
            </a:r>
            <a:r>
              <a:rPr lang="sk-SK" dirty="0" err="1" smtClean="0"/>
              <a:t>ľaliovité</a:t>
            </a:r>
            <a:endParaRPr lang="sk-SK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m</a:t>
            </a:r>
            <a:r>
              <a:rPr lang="sk-SK" dirty="0" smtClean="0"/>
              <a:t>á  charakteristickú vôňu, ktorú spôsobujú éterické oleje  s obsahom síry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o</a:t>
            </a:r>
            <a:r>
              <a:rPr lang="sk-SK" dirty="0" smtClean="0"/>
              <a:t>bsahuje vodu, cukry, malé množstvo bielkovín, </a:t>
            </a:r>
            <a:r>
              <a:rPr lang="sk-SK" dirty="0" err="1" smtClean="0"/>
              <a:t>mierálne</a:t>
            </a:r>
            <a:r>
              <a:rPr lang="sk-SK" dirty="0" smtClean="0"/>
              <a:t> látky (K, S, </a:t>
            </a:r>
            <a:r>
              <a:rPr lang="sk-SK" dirty="0" err="1" smtClean="0"/>
              <a:t>Ca</a:t>
            </a:r>
            <a:r>
              <a:rPr lang="sk-SK" dirty="0" smtClean="0"/>
              <a:t>) a vitamín C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t</a:t>
            </a:r>
            <a:r>
              <a:rPr lang="sk-SK" dirty="0" smtClean="0"/>
              <a:t>epelnou úpravou stráca časť enzymatických látok a vitamínov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1217"/>
            <a:ext cx="3607048" cy="285678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5612"/>
            <a:ext cx="3764143" cy="25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CESNAK KUCHYNSKÝ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č</a:t>
            </a:r>
            <a:r>
              <a:rPr lang="sk-SK" dirty="0" smtClean="0"/>
              <a:t>eľaď </a:t>
            </a:r>
            <a:r>
              <a:rPr lang="sk-SK" dirty="0" err="1" smtClean="0"/>
              <a:t>ľaliovité</a:t>
            </a:r>
            <a:endParaRPr lang="sk-SK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Trvalá rastlina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t</a:t>
            </a:r>
            <a:r>
              <a:rPr lang="sk-SK" dirty="0" smtClean="0"/>
              <a:t>ypická vôňa ( obsahuje sírnaté zlúčeniny)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c</a:t>
            </a:r>
            <a:r>
              <a:rPr lang="sk-SK" dirty="0" smtClean="0"/>
              <a:t>ibuľa je zložená zo strúčikov ( vegetatívne rozmnožovanie)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o</a:t>
            </a:r>
            <a:r>
              <a:rPr lang="sk-SK" dirty="0" smtClean="0"/>
              <a:t>bsahuje cukry, malé množstvo bielkovín, veľké množstvo jódu, vitamíny B a C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Má využitie aj v liečiteľstve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4" y="4987616"/>
            <a:ext cx="2367500" cy="17815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399743" cy="38910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0471"/>
            <a:ext cx="3391297" cy="25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RASCA LÚČNA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/>
              <a:t>čeľaď </a:t>
            </a:r>
            <a:r>
              <a:rPr lang="sk-SK" dirty="0" smtClean="0"/>
              <a:t>mrkvovité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jedna </a:t>
            </a:r>
            <a:r>
              <a:rPr lang="sk-SK" dirty="0"/>
              <a:t>z najstarších v </a:t>
            </a:r>
            <a:r>
              <a:rPr lang="sk-SK" dirty="0" smtClean="0"/>
              <a:t>Európe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dvojročná bylina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obsahuje </a:t>
            </a:r>
            <a:r>
              <a:rPr lang="sk-SK" dirty="0"/>
              <a:t>éterický olej, má aromatickú vôňu a silnú </a:t>
            </a:r>
            <a:r>
              <a:rPr lang="sk-SK" dirty="0" smtClean="0"/>
              <a:t>chuť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využíva </a:t>
            </a:r>
            <a:r>
              <a:rPr lang="sk-SK" dirty="0"/>
              <a:t>sa vo farmaceutickom priemysle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105150" cy="27051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0250"/>
            <a:ext cx="3969608" cy="2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ŠKORICA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 </a:t>
            </a:r>
            <a:r>
              <a:rPr lang="sk-SK" dirty="0"/>
              <a:t>z kôry </a:t>
            </a:r>
            <a:r>
              <a:rPr lang="sk-SK" dirty="0" smtClean="0"/>
              <a:t>škoricovníka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vždyzelený </a:t>
            </a:r>
            <a:r>
              <a:rPr lang="sk-SK" dirty="0"/>
              <a:t>strom s kožovitými </a:t>
            </a:r>
            <a:r>
              <a:rPr lang="sk-SK" dirty="0" smtClean="0"/>
              <a:t>listami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má </a:t>
            </a:r>
            <a:r>
              <a:rPr lang="sk-SK" dirty="0"/>
              <a:t>aj liečivé účinky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624"/>
            <a:ext cx="3810000" cy="21812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VAVRÍN PRAVÝ (BOBKOVÝ LIST)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 </a:t>
            </a:r>
            <a:r>
              <a:rPr lang="sk-SK" dirty="0"/>
              <a:t>čeľaď </a:t>
            </a:r>
            <a:r>
              <a:rPr lang="sk-SK" dirty="0" err="1" smtClean="0"/>
              <a:t>vavrínovité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 </a:t>
            </a:r>
            <a:r>
              <a:rPr lang="sk-SK" dirty="0"/>
              <a:t>pochádza z teplých </a:t>
            </a:r>
            <a:r>
              <a:rPr lang="sk-SK" dirty="0" smtClean="0"/>
              <a:t>oblastí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ani </a:t>
            </a:r>
            <a:r>
              <a:rPr lang="sk-SK" dirty="0"/>
              <a:t>pri dlhšom skladovaní nestráca podstatne na kvalite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ako </a:t>
            </a:r>
            <a:r>
              <a:rPr lang="sk-SK" dirty="0"/>
              <a:t>korenina sa používajú listy alebo prášok z </a:t>
            </a:r>
            <a:r>
              <a:rPr lang="sk-SK" dirty="0" smtClean="0"/>
              <a:t>nich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4355976" cy="284937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9491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PIEPOR ČIERNY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plody</a:t>
            </a:r>
            <a:r>
              <a:rPr lang="sk-SK" dirty="0"/>
              <a:t> </a:t>
            </a:r>
            <a:r>
              <a:rPr lang="sk-SK" dirty="0" err="1"/>
              <a:t>piepra</a:t>
            </a:r>
            <a:r>
              <a:rPr lang="sk-SK" dirty="0"/>
              <a:t> sa zbierajú v nedozretom stave, resp. v rôznych stupňoch zrelosti </a:t>
            </a:r>
            <a:endParaRPr lang="sk-SK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korenie </a:t>
            </a:r>
            <a:r>
              <a:rPr lang="sk-SK" dirty="0"/>
              <a:t>sa používa v kuchyniach celého </a:t>
            </a:r>
            <a:r>
              <a:rPr lang="sk-SK" dirty="0" smtClean="0"/>
              <a:t>sveta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prvýkrát </a:t>
            </a:r>
            <a:r>
              <a:rPr lang="sk-SK" dirty="0"/>
              <a:t>bolo dovezené do Európy z Indie Alexandrom Macedónskym a prvýkrát ho opísal </a:t>
            </a:r>
            <a:r>
              <a:rPr lang="sk-SK" dirty="0" err="1"/>
              <a:t>Marco</a:t>
            </a:r>
            <a:r>
              <a:rPr lang="sk-SK" dirty="0"/>
              <a:t> Polo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991"/>
            <a:ext cx="3151560" cy="18008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4248472" cy="24276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700016" cy="21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MAJORÁN ZÁHRADNÝ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 </a:t>
            </a:r>
            <a:r>
              <a:rPr lang="sk-SK" dirty="0"/>
              <a:t>čeľaď </a:t>
            </a:r>
            <a:r>
              <a:rPr lang="sk-SK" dirty="0" err="1" smtClean="0"/>
              <a:t>hluchavkovité</a:t>
            </a:r>
            <a:endParaRPr lang="sk-SK" dirty="0"/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Majorán </a:t>
            </a:r>
            <a:r>
              <a:rPr lang="sk-SK" dirty="0"/>
              <a:t>záhradný je jednoročná, niekedy aj dvojročná </a:t>
            </a:r>
            <a:r>
              <a:rPr lang="sk-SK" dirty="0" smtClean="0"/>
              <a:t>bylina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pôvodne </a:t>
            </a:r>
            <a:r>
              <a:rPr lang="sk-SK" dirty="0"/>
              <a:t>bola udomácnená v </a:t>
            </a:r>
            <a:r>
              <a:rPr lang="sk-SK" dirty="0" smtClean="0"/>
              <a:t>Stredozemí, </a:t>
            </a:r>
            <a:r>
              <a:rPr lang="sk-SK" dirty="0"/>
              <a:t>pestovali ju už starí </a:t>
            </a:r>
            <a:r>
              <a:rPr lang="sk-SK" dirty="0" smtClean="0"/>
              <a:t>Egypťania, Gréci a Rimania</a:t>
            </a:r>
            <a:r>
              <a:rPr lang="sk-SK" dirty="0"/>
              <a:t> a počas križiackych vojen sa rozšírila do ostatnej </a:t>
            </a:r>
            <a:r>
              <a:rPr lang="sk-SK" dirty="0" smtClean="0"/>
              <a:t>Európy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sk-SK" dirty="0" smtClean="0"/>
              <a:t>odrezávajú </a:t>
            </a:r>
            <a:r>
              <a:rPr lang="sk-SK" dirty="0"/>
              <a:t>sa len horné časti stonky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60" y="4149080"/>
            <a:ext cx="3680774" cy="27308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250"/>
            <a:ext cx="3347864" cy="25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76</TotalTime>
  <Words>323</Words>
  <Application>Microsoft Office PowerPoint</Application>
  <PresentationFormat>Prezentácia na obrazovke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Základné</vt:lpstr>
      <vt:lpstr>KORENINY A POCHUTINY</vt:lpstr>
      <vt:lpstr>Prezentácia programu PowerPoint</vt:lpstr>
      <vt:lpstr>CESNAK CIBUĽOVÝ (CIBUĽA)</vt:lpstr>
      <vt:lpstr>CESNAK KUCHYNSKÝ</vt:lpstr>
      <vt:lpstr>RASCA LÚČNA</vt:lpstr>
      <vt:lpstr>ŠKORICA</vt:lpstr>
      <vt:lpstr>VAVRÍN PRAVÝ (BOBKOVÝ LIST)</vt:lpstr>
      <vt:lpstr>PIEPOR ČIERNY</vt:lpstr>
      <vt:lpstr>MAJORÁN ZÁHRADNÝ</vt:lpstr>
      <vt:lpstr>BAZALKA PRAVÁ</vt:lpstr>
      <vt:lpstr>PAPRIKA</vt:lpstr>
      <vt:lpstr>KARÍ </vt:lpstr>
      <vt:lpstr>VANILKA PRAVÁ</vt:lpstr>
      <vt:lpstr>MÄTA PIEPORNÁ</vt:lpstr>
      <vt:lpstr>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KORENINY A POCHUTINY</dc:title>
  <dc:creator>Dell</dc:creator>
  <cp:lastModifiedBy>Dell</cp:lastModifiedBy>
  <cp:revision>8</cp:revision>
  <dcterms:created xsi:type="dcterms:W3CDTF">2016-04-18T16:50:45Z</dcterms:created>
  <dcterms:modified xsi:type="dcterms:W3CDTF">2016-04-20T04:40:06Z</dcterms:modified>
</cp:coreProperties>
</file>